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8433-C896-445B-BCD9-2354F498CC0C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C8433-C896-445B-BCD9-2354F498CC0C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2A204-E5F2-4F2F-A22C-2485A0683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CHILD  HEALTH  PROBLEMS.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Ezhil</a:t>
            </a:r>
            <a:r>
              <a:rPr lang="en-US" dirty="0" smtClean="0"/>
              <a:t> </a:t>
            </a:r>
            <a:r>
              <a:rPr lang="en-US" dirty="0" err="1" smtClean="0"/>
              <a:t>Arasi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Major   health  problems  facing  the  child  population  comprises;</a:t>
            </a:r>
          </a:p>
          <a:p>
            <a:r>
              <a:rPr lang="en-US" dirty="0"/>
              <a:t> </a:t>
            </a:r>
            <a:r>
              <a:rPr lang="en-US" dirty="0" smtClean="0"/>
              <a:t>             Low  birth  weight.</a:t>
            </a:r>
          </a:p>
          <a:p>
            <a:r>
              <a:rPr lang="en-US" dirty="0"/>
              <a:t> </a:t>
            </a:r>
            <a:r>
              <a:rPr lang="en-US" dirty="0" smtClean="0"/>
              <a:t>             Malnutrition. </a:t>
            </a:r>
          </a:p>
          <a:p>
            <a:r>
              <a:rPr lang="en-US" dirty="0"/>
              <a:t> </a:t>
            </a:r>
            <a:r>
              <a:rPr lang="en-US" dirty="0" smtClean="0"/>
              <a:t>             Infections  and  </a:t>
            </a:r>
            <a:r>
              <a:rPr lang="en-US" dirty="0" err="1" smtClean="0"/>
              <a:t>parasitosis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             Accidents  and  poisoning.</a:t>
            </a:r>
          </a:p>
          <a:p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 err="1" smtClean="0"/>
              <a:t>Behavioural</a:t>
            </a:r>
            <a:r>
              <a:rPr lang="en-US" dirty="0" smtClean="0"/>
              <a:t>    problems.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MALNUTRITION.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Malnutrition  makes  the  child  more   susceptible  to  infections , that  leads  to  higher  mortality .</a:t>
            </a:r>
          </a:p>
          <a:p>
            <a:r>
              <a:rPr lang="en-US" dirty="0" smtClean="0"/>
              <a:t>        Prevention ,proper care  and  treatment  are  the  essential  part  of  reducing  malnutrition  and  mortality  rate.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SPECIFIC  NUTRITIONAL  DEFICIENCIES.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a)Protein   energy  malnutrition;</a:t>
            </a:r>
          </a:p>
          <a:p>
            <a:r>
              <a:rPr lang="en-US" dirty="0"/>
              <a:t> </a:t>
            </a:r>
            <a:r>
              <a:rPr lang="en-US" dirty="0" smtClean="0"/>
              <a:t>         PEM  has  been  identified  as  a  major  health  and  nutrition  problem  in  </a:t>
            </a:r>
            <a:r>
              <a:rPr lang="en-US" dirty="0" err="1" smtClean="0"/>
              <a:t>india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b)Micro  nutrient  malnutrition;</a:t>
            </a:r>
          </a:p>
          <a:p>
            <a:r>
              <a:rPr lang="en-US" dirty="0"/>
              <a:t> </a:t>
            </a:r>
            <a:r>
              <a:rPr lang="en-US" dirty="0" smtClean="0"/>
              <a:t>          They  are;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Nutritional  </a:t>
            </a:r>
            <a:r>
              <a:rPr lang="en-US" dirty="0" err="1" smtClean="0"/>
              <a:t>anaemia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Nutritional  blindness.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Iodine  deficiency.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122" name="AutoShape 2" descr="Protein energy malnutri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Which of the symptom of protein energy malnutrition? - Brainly.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INFECTIOUS  AND  PARASITIC  DISEASES;</a:t>
            </a:r>
          </a:p>
          <a:p>
            <a:r>
              <a:rPr lang="en-US" dirty="0"/>
              <a:t> </a:t>
            </a:r>
            <a:r>
              <a:rPr lang="en-US" dirty="0" smtClean="0"/>
              <a:t>            The  leading  childhood  diseases  are;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dirty="0" err="1" smtClean="0"/>
              <a:t>Diarrhoea</a:t>
            </a:r>
            <a:r>
              <a:rPr lang="en-US" dirty="0" smtClean="0"/>
              <a:t> ,respiratory  infections ,measles ,</a:t>
            </a:r>
            <a:r>
              <a:rPr lang="en-US" dirty="0" err="1" smtClean="0"/>
              <a:t>pertussis</a:t>
            </a:r>
            <a:r>
              <a:rPr lang="en-US" dirty="0" smtClean="0"/>
              <a:t> ,neonatal  tetanus ,tuberculosis ,and  diphtheria 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ACCIDENTS  AND  POISONING.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Children  and   young  adolescents   are  particularly   vulnerable   to  domestic  accidents 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Behavioural</a:t>
            </a:r>
            <a:r>
              <a:rPr lang="en-US" dirty="0" smtClean="0"/>
              <a:t>   problems .</a:t>
            </a:r>
          </a:p>
          <a:p>
            <a:r>
              <a:rPr lang="en-US" dirty="0" smtClean="0"/>
              <a:t>Other  factors  affecting  the  health  of  children ;</a:t>
            </a:r>
          </a:p>
          <a:p>
            <a:r>
              <a:rPr lang="en-US" dirty="0"/>
              <a:t> </a:t>
            </a:r>
            <a:r>
              <a:rPr lang="en-US" dirty="0" smtClean="0"/>
              <a:t>  a )maternal  health .</a:t>
            </a:r>
          </a:p>
          <a:p>
            <a:r>
              <a:rPr lang="en-US" dirty="0"/>
              <a:t> </a:t>
            </a:r>
            <a:r>
              <a:rPr lang="en-US" dirty="0" smtClean="0"/>
              <a:t>  b )family.</a:t>
            </a:r>
          </a:p>
          <a:p>
            <a:r>
              <a:rPr lang="en-US" dirty="0"/>
              <a:t> </a:t>
            </a:r>
            <a:r>
              <a:rPr lang="en-US" dirty="0" smtClean="0"/>
              <a:t>  c )socio-economic  circumstances.</a:t>
            </a:r>
          </a:p>
          <a:p>
            <a:r>
              <a:rPr lang="en-US" dirty="0"/>
              <a:t> </a:t>
            </a:r>
            <a:r>
              <a:rPr lang="en-US" dirty="0" smtClean="0"/>
              <a:t>   d )environment.</a:t>
            </a:r>
          </a:p>
          <a:p>
            <a:r>
              <a:rPr lang="en-US" dirty="0"/>
              <a:t> </a:t>
            </a:r>
            <a:r>
              <a:rPr lang="en-US" dirty="0" smtClean="0"/>
              <a:t>   e )social  support  and  health  care 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209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CHILD  HEALTH  PROBLEMS.</vt:lpstr>
      <vt:lpstr>PowerPoint Presentation</vt:lpstr>
      <vt:lpstr>MALNUTRITION.</vt:lpstr>
      <vt:lpstr>SPECIFIC  NUTRITIONAL  DEFICIENCIES.</vt:lpstr>
      <vt:lpstr>PowerPoint Presentation</vt:lpstr>
      <vt:lpstr>PowerPoint Presentation</vt:lpstr>
      <vt:lpstr>ACCIDENTS  AND  POISONING.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 HEALTH  PROBLEMS.</dc:title>
  <dc:creator>Dept. Of CM</dc:creator>
  <cp:lastModifiedBy>Lib Lab One</cp:lastModifiedBy>
  <cp:revision>17</cp:revision>
  <dcterms:created xsi:type="dcterms:W3CDTF">2020-08-05T08:10:06Z</dcterms:created>
  <dcterms:modified xsi:type="dcterms:W3CDTF">2021-11-03T09:59:48Z</dcterms:modified>
</cp:coreProperties>
</file>